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78" r:id="rId2"/>
    <p:sldId id="281" r:id="rId3"/>
    <p:sldId id="279" r:id="rId4"/>
    <p:sldId id="257" r:id="rId5"/>
    <p:sldId id="262" r:id="rId6"/>
    <p:sldId id="272" r:id="rId7"/>
    <p:sldId id="283" r:id="rId8"/>
    <p:sldId id="282" r:id="rId9"/>
    <p:sldId id="264" r:id="rId10"/>
    <p:sldId id="286" r:id="rId11"/>
    <p:sldId id="284" r:id="rId12"/>
    <p:sldId id="285" r:id="rId13"/>
    <p:sldId id="273" r:id="rId14"/>
    <p:sldId id="28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hfaq Nisar" initials="AN" lastIdx="1" clrIdx="0">
    <p:extLst>
      <p:ext uri="{19B8F6BF-5375-455C-9EA6-DF929625EA0E}">
        <p15:presenceInfo xmlns:p15="http://schemas.microsoft.com/office/powerpoint/2012/main" userId="3facb5b46a23726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06" autoAdjust="0"/>
  </p:normalViewPr>
  <p:slideViewPr>
    <p:cSldViewPr snapToGrid="0">
      <p:cViewPr>
        <p:scale>
          <a:sx n="75" d="100"/>
          <a:sy n="75" d="100"/>
        </p:scale>
        <p:origin x="974" y="30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76" d="100"/>
        <a:sy n="176" d="100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12/29/2017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12/29/2017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err="1"/>
              <a:t>Inroduction</a:t>
            </a:r>
            <a:r>
              <a:rPr lang="en-IN" dirty="0"/>
              <a:t>-</a:t>
            </a:r>
          </a:p>
          <a:p>
            <a:r>
              <a:rPr lang="en-IN" dirty="0"/>
              <a:t>Did everyone install the android studio-</a:t>
            </a:r>
          </a:p>
          <a:p>
            <a:r>
              <a:rPr lang="en-IN" dirty="0"/>
              <a:t>What is meant by Android –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0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78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469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965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113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504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05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73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12/29/2017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12/29/2017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12/29/2017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12/29/2017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12/29/2017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12/29/2017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12/29/2017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12/29/2017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12/29/2017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Android </a:t>
            </a: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A3AD542A-5842-4C91-9448-93AE1EDAD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7949" y="559293"/>
            <a:ext cx="3281113" cy="47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394" y="273034"/>
            <a:ext cx="9601200" cy="1142385"/>
          </a:xfrm>
        </p:spPr>
        <p:txBody>
          <a:bodyPr/>
          <a:lstStyle/>
          <a:p>
            <a:r>
              <a:rPr lang="en-US" dirty="0" err="1"/>
              <a:t>Layout_margin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B9ACCC-F632-44B8-BA92-DE4DC7E911ED}"/>
              </a:ext>
            </a:extLst>
          </p:cNvPr>
          <p:cNvSpPr txBox="1"/>
          <p:nvPr/>
        </p:nvSpPr>
        <p:spPr>
          <a:xfrm>
            <a:off x="1411545" y="2603940"/>
            <a:ext cx="26100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HELLO WORLD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4CA243-FC28-4B69-BC4E-7E631452290C}"/>
              </a:ext>
            </a:extLst>
          </p:cNvPr>
          <p:cNvSpPr txBox="1"/>
          <p:nvPr/>
        </p:nvSpPr>
        <p:spPr>
          <a:xfrm>
            <a:off x="1402671" y="4168702"/>
            <a:ext cx="1944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Before </a:t>
            </a:r>
            <a:r>
              <a:rPr lang="en-IN" dirty="0" err="1"/>
              <a:t>layout_margin</a:t>
            </a:r>
            <a:endParaRPr lang="en-IN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7F4BCA7-35F2-4258-B819-06B0A3D7D844}"/>
              </a:ext>
            </a:extLst>
          </p:cNvPr>
          <p:cNvSpPr/>
          <p:nvPr/>
        </p:nvSpPr>
        <p:spPr>
          <a:xfrm>
            <a:off x="3524435" y="2603940"/>
            <a:ext cx="3009530" cy="538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E8B7C2-B872-45B6-917C-996D9FEC426B}"/>
              </a:ext>
            </a:extLst>
          </p:cNvPr>
          <p:cNvSpPr txBox="1"/>
          <p:nvPr/>
        </p:nvSpPr>
        <p:spPr>
          <a:xfrm>
            <a:off x="3764132" y="3068975"/>
            <a:ext cx="2485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layout_marginBottom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5563D3-5BA4-475F-B4BA-BFBADC98488B}"/>
              </a:ext>
            </a:extLst>
          </p:cNvPr>
          <p:cNvSpPr txBox="1"/>
          <p:nvPr/>
        </p:nvSpPr>
        <p:spPr>
          <a:xfrm>
            <a:off x="7297447" y="2396263"/>
            <a:ext cx="261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HELLO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D7E750-BCE4-43E7-A7F2-453B3B8E0642}"/>
              </a:ext>
            </a:extLst>
          </p:cNvPr>
          <p:cNvSpPr txBox="1"/>
          <p:nvPr/>
        </p:nvSpPr>
        <p:spPr>
          <a:xfrm>
            <a:off x="7297447" y="3142695"/>
            <a:ext cx="261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WORLD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C9C089-B45E-4F2A-AFD7-21C71F03A78C}"/>
              </a:ext>
            </a:extLst>
          </p:cNvPr>
          <p:cNvSpPr txBox="1"/>
          <p:nvPr/>
        </p:nvSpPr>
        <p:spPr>
          <a:xfrm>
            <a:off x="7297447" y="4081405"/>
            <a:ext cx="19442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After </a:t>
            </a:r>
            <a:r>
              <a:rPr lang="en-IN" dirty="0" err="1"/>
              <a:t>layout_margin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7669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CBDDD-3B7D-4E55-9CDA-57AD9391A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142385"/>
          </a:xfrm>
        </p:spPr>
        <p:txBody>
          <a:bodyPr/>
          <a:lstStyle/>
          <a:p>
            <a:r>
              <a:rPr lang="en-IN" dirty="0"/>
              <a:t>Create this layout</a:t>
            </a:r>
          </a:p>
        </p:txBody>
      </p:sp>
      <p:pic>
        <p:nvPicPr>
          <p:cNvPr id="4" name="Picture 3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00A88858-69E1-43F5-A623-E4828E7A0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166" y="-213064"/>
            <a:ext cx="8069832" cy="7246533"/>
          </a:xfrm>
          <a:prstGeom prst="rect">
            <a:avLst/>
          </a:prstGeom>
        </p:spPr>
      </p:pic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B0F734C-EFDB-4FAD-B3F2-7A81FCFE8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1619" y="1142384"/>
            <a:ext cx="2796466" cy="450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66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CBDDD-3B7D-4E55-9CDA-57AD9391A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480" y="-254000"/>
            <a:ext cx="9601200" cy="1142385"/>
          </a:xfrm>
        </p:spPr>
        <p:txBody>
          <a:bodyPr/>
          <a:lstStyle/>
          <a:p>
            <a:r>
              <a:rPr lang="en-IN" dirty="0"/>
              <a:t>Create this Activity-</a:t>
            </a:r>
          </a:p>
        </p:txBody>
      </p:sp>
      <p:pic>
        <p:nvPicPr>
          <p:cNvPr id="4" name="Picture 3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00A88858-69E1-43F5-A623-E4828E7A0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932" y="-646081"/>
            <a:ext cx="8437780" cy="81501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434DF9C-4B26-49D3-BB7E-089E171150F7}"/>
              </a:ext>
            </a:extLst>
          </p:cNvPr>
          <p:cNvSpPr txBox="1">
            <a:spLocks/>
          </p:cNvSpPr>
          <p:nvPr/>
        </p:nvSpPr>
        <p:spPr>
          <a:xfrm>
            <a:off x="1122680" y="469592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000" dirty="0"/>
              <a:t>Hint-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07D5080-F36B-45C3-B6A8-AA71A86966D1}"/>
              </a:ext>
            </a:extLst>
          </p:cNvPr>
          <p:cNvSpPr txBox="1">
            <a:spLocks/>
          </p:cNvSpPr>
          <p:nvPr/>
        </p:nvSpPr>
        <p:spPr>
          <a:xfrm>
            <a:off x="1295400" y="1345584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700" dirty="0"/>
              <a:t>1.Try to use Linear Layout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4C2E04D-98A4-43E5-9227-947F978BFEC4}"/>
              </a:ext>
            </a:extLst>
          </p:cNvPr>
          <p:cNvSpPr txBox="1">
            <a:spLocks/>
          </p:cNvSpPr>
          <p:nvPr/>
        </p:nvSpPr>
        <p:spPr>
          <a:xfrm>
            <a:off x="1295400" y="1874392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700" dirty="0"/>
              <a:t>2.TextView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2054860-2101-4C43-961D-65697691581B}"/>
              </a:ext>
            </a:extLst>
          </p:cNvPr>
          <p:cNvSpPr txBox="1">
            <a:spLocks/>
          </p:cNvSpPr>
          <p:nvPr/>
        </p:nvSpPr>
        <p:spPr>
          <a:xfrm>
            <a:off x="1295400" y="24443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700" dirty="0"/>
              <a:t>3.Button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AB47368-35B2-43C6-81FB-A924EF756A0C}"/>
              </a:ext>
            </a:extLst>
          </p:cNvPr>
          <p:cNvSpPr txBox="1">
            <a:spLocks/>
          </p:cNvSpPr>
          <p:nvPr/>
        </p:nvSpPr>
        <p:spPr>
          <a:xfrm>
            <a:off x="1295400" y="3014314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700" dirty="0"/>
              <a:t>4.Give space from the edges</a:t>
            </a:r>
          </a:p>
        </p:txBody>
      </p:sp>
      <p:pic>
        <p:nvPicPr>
          <p:cNvPr id="22" name="Picture 2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58D930D-65EE-4D3D-81F5-3B4CBB31D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4281" y="715760"/>
            <a:ext cx="2990017" cy="510032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69C928E-3522-4962-89F4-8524EB3AB30E}"/>
              </a:ext>
            </a:extLst>
          </p:cNvPr>
          <p:cNvCxnSpPr>
            <a:cxnSpLocks/>
          </p:cNvCxnSpPr>
          <p:nvPr/>
        </p:nvCxnSpPr>
        <p:spPr>
          <a:xfrm>
            <a:off x="7406640" y="1297897"/>
            <a:ext cx="0" cy="435481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9E7387D-3D53-4341-B3E7-076FA7515893}"/>
              </a:ext>
            </a:extLst>
          </p:cNvPr>
          <p:cNvSpPr txBox="1"/>
          <p:nvPr/>
        </p:nvSpPr>
        <p:spPr>
          <a:xfrm>
            <a:off x="8432805" y="1237871"/>
            <a:ext cx="1899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/>
              <a:t>16dp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6C9D3BC-A320-4FB1-862E-69B9A1B693DF}"/>
              </a:ext>
            </a:extLst>
          </p:cNvPr>
          <p:cNvCxnSpPr>
            <a:cxnSpLocks/>
          </p:cNvCxnSpPr>
          <p:nvPr/>
        </p:nvCxnSpPr>
        <p:spPr>
          <a:xfrm>
            <a:off x="7188814" y="1493520"/>
            <a:ext cx="2990017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3B6F0E9-AD09-4C5C-9B2C-8725751196C2}"/>
              </a:ext>
            </a:extLst>
          </p:cNvPr>
          <p:cNvCxnSpPr>
            <a:cxnSpLocks/>
          </p:cNvCxnSpPr>
          <p:nvPr/>
        </p:nvCxnSpPr>
        <p:spPr>
          <a:xfrm>
            <a:off x="7188814" y="5191760"/>
            <a:ext cx="2990017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698F090F-57C2-4B5A-BE90-761244FE07D9}"/>
              </a:ext>
            </a:extLst>
          </p:cNvPr>
          <p:cNvSpPr txBox="1"/>
          <p:nvPr/>
        </p:nvSpPr>
        <p:spPr>
          <a:xfrm>
            <a:off x="8432805" y="5211730"/>
            <a:ext cx="1899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16dp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F6EE3B7-F4B9-46F4-87AC-E1236F6EF390}"/>
              </a:ext>
            </a:extLst>
          </p:cNvPr>
          <p:cNvCxnSpPr>
            <a:cxnSpLocks/>
          </p:cNvCxnSpPr>
          <p:nvPr/>
        </p:nvCxnSpPr>
        <p:spPr>
          <a:xfrm>
            <a:off x="9906000" y="1297897"/>
            <a:ext cx="0" cy="4308509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E4CE770-A61E-42A7-9D48-AF39C6FD5656}"/>
              </a:ext>
            </a:extLst>
          </p:cNvPr>
          <p:cNvSpPr txBox="1"/>
          <p:nvPr/>
        </p:nvSpPr>
        <p:spPr>
          <a:xfrm>
            <a:off x="7098805" y="3126848"/>
            <a:ext cx="1899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16</a:t>
            </a:r>
            <a:endParaRPr lang="en-IN" sz="16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3BE62A7-414A-4347-9B17-1F98B4B1CFE0}"/>
              </a:ext>
            </a:extLst>
          </p:cNvPr>
          <p:cNvSpPr txBox="1"/>
          <p:nvPr/>
        </p:nvSpPr>
        <p:spPr>
          <a:xfrm>
            <a:off x="9864260" y="3126848"/>
            <a:ext cx="1899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422309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394" y="273034"/>
            <a:ext cx="9601200" cy="1142385"/>
          </a:xfrm>
        </p:spPr>
        <p:txBody>
          <a:bodyPr/>
          <a:lstStyle/>
          <a:p>
            <a:r>
              <a:rPr lang="en-US" dirty="0" err="1"/>
              <a:t>Layout_marginBottom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5563D3-5BA4-475F-B4BA-BFBADC98488B}"/>
              </a:ext>
            </a:extLst>
          </p:cNvPr>
          <p:cNvSpPr txBox="1"/>
          <p:nvPr/>
        </p:nvSpPr>
        <p:spPr>
          <a:xfrm>
            <a:off x="8506487" y="1684871"/>
            <a:ext cx="261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USERNAME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D7E750-BCE4-43E7-A7F2-453B3B8E0642}"/>
              </a:ext>
            </a:extLst>
          </p:cNvPr>
          <p:cNvSpPr txBox="1"/>
          <p:nvPr/>
        </p:nvSpPr>
        <p:spPr>
          <a:xfrm>
            <a:off x="1678967" y="2848363"/>
            <a:ext cx="261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PASSWORD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BD6650-544E-4C1B-A997-87B030689865}"/>
              </a:ext>
            </a:extLst>
          </p:cNvPr>
          <p:cNvSpPr txBox="1"/>
          <p:nvPr/>
        </p:nvSpPr>
        <p:spPr>
          <a:xfrm>
            <a:off x="1790726" y="3371583"/>
            <a:ext cx="1358873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r>
              <a:rPr lang="en-IN" sz="2800" dirty="0"/>
              <a:t>LOGIN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197D5D-14D3-4991-ABCF-89B2963E676F}"/>
              </a:ext>
            </a:extLst>
          </p:cNvPr>
          <p:cNvSpPr txBox="1"/>
          <p:nvPr/>
        </p:nvSpPr>
        <p:spPr>
          <a:xfrm>
            <a:off x="1790726" y="4009638"/>
            <a:ext cx="2019274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r>
              <a:rPr lang="en-IN" sz="2800" dirty="0"/>
              <a:t>REGISTER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85926B-9C11-435C-9EE6-5305DB3D64DC}"/>
              </a:ext>
            </a:extLst>
          </p:cNvPr>
          <p:cNvSpPr txBox="1"/>
          <p:nvPr/>
        </p:nvSpPr>
        <p:spPr>
          <a:xfrm>
            <a:off x="1678967" y="2471918"/>
            <a:ext cx="261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USERNAME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7F812-2533-4FD7-A743-C54B5D332239}"/>
              </a:ext>
            </a:extLst>
          </p:cNvPr>
          <p:cNvCxnSpPr>
            <a:stCxn id="10" idx="2"/>
          </p:cNvCxnSpPr>
          <p:nvPr/>
        </p:nvCxnSpPr>
        <p:spPr>
          <a:xfrm>
            <a:off x="9811507" y="2208091"/>
            <a:ext cx="0" cy="44366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3596D31-F6A3-4DD8-B6AB-30480F1B4C5B}"/>
              </a:ext>
            </a:extLst>
          </p:cNvPr>
          <p:cNvSpPr txBox="1"/>
          <p:nvPr/>
        </p:nvSpPr>
        <p:spPr>
          <a:xfrm>
            <a:off x="8669047" y="2651760"/>
            <a:ext cx="261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PASSWORD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03949C2-618D-4033-AFB1-CA3771DB2F3A}"/>
              </a:ext>
            </a:extLst>
          </p:cNvPr>
          <p:cNvCxnSpPr/>
          <p:nvPr/>
        </p:nvCxnSpPr>
        <p:spPr>
          <a:xfrm>
            <a:off x="9811507" y="3109973"/>
            <a:ext cx="0" cy="44366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773FE0F-D6A0-46F6-9DC0-03EF6188EBEB}"/>
              </a:ext>
            </a:extLst>
          </p:cNvPr>
          <p:cNvSpPr txBox="1"/>
          <p:nvPr/>
        </p:nvSpPr>
        <p:spPr>
          <a:xfrm>
            <a:off x="9153520" y="3618649"/>
            <a:ext cx="1358873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r>
              <a:rPr lang="en-IN" sz="2800" dirty="0"/>
              <a:t>LOGIN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9011DC-CC42-4BC7-87A7-EBF73DFEFEDB}"/>
              </a:ext>
            </a:extLst>
          </p:cNvPr>
          <p:cNvSpPr txBox="1"/>
          <p:nvPr/>
        </p:nvSpPr>
        <p:spPr>
          <a:xfrm>
            <a:off x="8801870" y="4666819"/>
            <a:ext cx="2019274" cy="5232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r>
              <a:rPr lang="en-IN" sz="2800" dirty="0"/>
              <a:t>REGISTER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3F42E94-B289-4AB3-86B2-5D066C773725}"/>
              </a:ext>
            </a:extLst>
          </p:cNvPr>
          <p:cNvCxnSpPr/>
          <p:nvPr/>
        </p:nvCxnSpPr>
        <p:spPr>
          <a:xfrm>
            <a:off x="9811507" y="4145918"/>
            <a:ext cx="0" cy="44366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D2D9D22-0D2E-46FB-A6E6-B7749512791B}"/>
              </a:ext>
            </a:extLst>
          </p:cNvPr>
          <p:cNvSpPr txBox="1"/>
          <p:nvPr/>
        </p:nvSpPr>
        <p:spPr>
          <a:xfrm>
            <a:off x="6096000" y="2285797"/>
            <a:ext cx="3116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//</a:t>
            </a:r>
            <a:r>
              <a:rPr lang="en-IN" dirty="0" err="1"/>
              <a:t>layout_marginBottom</a:t>
            </a:r>
            <a:r>
              <a:rPr lang="en-IN" dirty="0"/>
              <a:t>=10dp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C56370E-784D-4684-A9CC-E5F94C0A4E85}"/>
              </a:ext>
            </a:extLst>
          </p:cNvPr>
          <p:cNvSpPr txBox="1"/>
          <p:nvPr/>
        </p:nvSpPr>
        <p:spPr>
          <a:xfrm>
            <a:off x="6123674" y="3179645"/>
            <a:ext cx="3116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//</a:t>
            </a:r>
            <a:r>
              <a:rPr lang="en-IN" dirty="0" err="1"/>
              <a:t>layout_marginBottom</a:t>
            </a:r>
            <a:r>
              <a:rPr lang="en-IN" dirty="0"/>
              <a:t>=10dp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D03060-9A00-4E12-AA64-AEA78BEB9018}"/>
              </a:ext>
            </a:extLst>
          </p:cNvPr>
          <p:cNvSpPr txBox="1"/>
          <p:nvPr/>
        </p:nvSpPr>
        <p:spPr>
          <a:xfrm>
            <a:off x="6123674" y="4163526"/>
            <a:ext cx="3116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//</a:t>
            </a:r>
            <a:r>
              <a:rPr lang="en-IN" dirty="0" err="1"/>
              <a:t>layout_marginBottom</a:t>
            </a:r>
            <a:r>
              <a:rPr lang="en-IN" dirty="0"/>
              <a:t>=10dp</a:t>
            </a:r>
          </a:p>
        </p:txBody>
      </p:sp>
    </p:spTree>
    <p:extLst>
      <p:ext uri="{BB962C8B-B14F-4D97-AF65-F5344CB8AC3E}">
        <p14:creationId xmlns:p14="http://schemas.microsoft.com/office/powerpoint/2010/main" val="147530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CBDDD-3B7D-4E55-9CDA-57AD9391A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142385"/>
          </a:xfrm>
        </p:spPr>
        <p:txBody>
          <a:bodyPr/>
          <a:lstStyle/>
          <a:p>
            <a:r>
              <a:rPr lang="en-IN" dirty="0"/>
              <a:t>Create this layout</a:t>
            </a:r>
          </a:p>
        </p:txBody>
      </p:sp>
      <p:pic>
        <p:nvPicPr>
          <p:cNvPr id="4" name="Picture 3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00A88858-69E1-43F5-A623-E4828E7A0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166" y="-213064"/>
            <a:ext cx="8069832" cy="7246533"/>
          </a:xfrm>
          <a:prstGeom prst="rect">
            <a:avLst/>
          </a:prstGeom>
        </p:spPr>
      </p:pic>
      <p:pic>
        <p:nvPicPr>
          <p:cNvPr id="6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B0F734C-EFDB-4FAD-B3F2-7A81FCFE8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1619" y="1142384"/>
            <a:ext cx="2796466" cy="4503813"/>
          </a:xfrm>
          <a:prstGeom prst="rect">
            <a:avLst/>
          </a:prstGeom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B5B942C-E2CF-42B0-9606-FA65764033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1618" y="1142383"/>
            <a:ext cx="2796467" cy="457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614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9D5C1D-2DE6-4407-82E4-D29FFFC1BD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Android Studio	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5E2F5C3-D4DF-4AF9-82F6-00292A9E38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Integrated Development Environment</a:t>
            </a:r>
          </a:p>
        </p:txBody>
      </p:sp>
    </p:spTree>
    <p:extLst>
      <p:ext uri="{BB962C8B-B14F-4D97-AF65-F5344CB8AC3E}">
        <p14:creationId xmlns:p14="http://schemas.microsoft.com/office/powerpoint/2010/main" val="1342041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Android SDK	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Example Source code, compilers and </a:t>
            </a:r>
            <a:r>
              <a:rPr lang="en-US" dirty="0" err="1"/>
              <a:t>emulators,etc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7893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31055" y="-170976"/>
            <a:ext cx="9601200" cy="1143000"/>
          </a:xfrm>
        </p:spPr>
        <p:txBody>
          <a:bodyPr/>
          <a:lstStyle/>
          <a:p>
            <a:r>
              <a:rPr lang="en-US" dirty="0"/>
              <a:t>Views-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B09AFAC-41E6-428F-AFAB-3B5D06B60298}"/>
              </a:ext>
            </a:extLst>
          </p:cNvPr>
          <p:cNvSpPr txBox="1">
            <a:spLocks/>
          </p:cNvSpPr>
          <p:nvPr/>
        </p:nvSpPr>
        <p:spPr>
          <a:xfrm>
            <a:off x="950651" y="606572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TextView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5E72083-8B13-4B7F-A035-9C129AAFAAB4}"/>
              </a:ext>
            </a:extLst>
          </p:cNvPr>
          <p:cNvSpPr txBox="1">
            <a:spLocks/>
          </p:cNvSpPr>
          <p:nvPr/>
        </p:nvSpPr>
        <p:spPr>
          <a:xfrm>
            <a:off x="4993232" y="1177764"/>
            <a:ext cx="9601200" cy="11423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ImageView</a:t>
            </a:r>
            <a:r>
              <a:rPr lang="en-US" dirty="0"/>
              <a:t> 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DEA64E7-DCE5-4886-A2A8-758E59FBA04A}"/>
              </a:ext>
            </a:extLst>
          </p:cNvPr>
          <p:cNvSpPr txBox="1">
            <a:spLocks/>
          </p:cNvSpPr>
          <p:nvPr/>
        </p:nvSpPr>
        <p:spPr>
          <a:xfrm>
            <a:off x="9122664" y="1177764"/>
            <a:ext cx="9601200" cy="11423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Button </a:t>
            </a:r>
          </a:p>
        </p:txBody>
      </p:sp>
      <p:pic>
        <p:nvPicPr>
          <p:cNvPr id="10" name="Picture 9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CB59D387-E349-490E-AF50-90D66E2FC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10536" y="1243584"/>
            <a:ext cx="6641607" cy="6044184"/>
          </a:xfrm>
          <a:prstGeom prst="rect">
            <a:avLst/>
          </a:prstGeom>
        </p:spPr>
      </p:pic>
      <p:pic>
        <p:nvPicPr>
          <p:cNvPr id="13" name="Picture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DE5C872-85CD-4755-855C-855B90B03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847" y="2320148"/>
            <a:ext cx="2316840" cy="3824620"/>
          </a:xfrm>
          <a:prstGeom prst="rect">
            <a:avLst/>
          </a:prstGeom>
        </p:spPr>
      </p:pic>
      <p:pic>
        <p:nvPicPr>
          <p:cNvPr id="15" name="Picture 14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EA43B44F-3931-4D77-864B-747FC88BE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5195" y="1177764"/>
            <a:ext cx="6641607" cy="6110004"/>
          </a:xfrm>
          <a:prstGeom prst="rect">
            <a:avLst/>
          </a:prstGeom>
        </p:spPr>
      </p:pic>
      <p:pic>
        <p:nvPicPr>
          <p:cNvPr id="16" name="Picture 15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2F3D0AD5-0BC6-4435-8F2B-932D43AF6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6738" y="1267682"/>
            <a:ext cx="6641607" cy="6044184"/>
          </a:xfrm>
          <a:prstGeom prst="rect">
            <a:avLst/>
          </a:prstGeom>
        </p:spPr>
      </p:pic>
      <p:pic>
        <p:nvPicPr>
          <p:cNvPr id="18" name="Picture 17" descr="A picture containing grass&#10;&#10;Description generated with very high confidence">
            <a:extLst>
              <a:ext uri="{FF2B5EF4-FFF2-40B4-BE49-F238E27FC236}">
                <a16:creationId xmlns:a16="http://schemas.microsoft.com/office/drawing/2014/main" id="{F7A844E1-3754-45E7-B53D-81E4F9D19E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7579" y="2320146"/>
            <a:ext cx="2316840" cy="3824621"/>
          </a:xfrm>
          <a:prstGeom prst="rect">
            <a:avLst/>
          </a:prstGeom>
        </p:spPr>
      </p:pic>
      <p:pic>
        <p:nvPicPr>
          <p:cNvPr id="20" name="Picture 1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0F9780D-F88F-4837-B91D-63CE9E27F8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58323" y="2332505"/>
            <a:ext cx="2316840" cy="3824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568171" y="0"/>
            <a:ext cx="9601200" cy="1143000"/>
          </a:xfrm>
        </p:spPr>
        <p:txBody>
          <a:bodyPr/>
          <a:lstStyle/>
          <a:p>
            <a:r>
              <a:rPr lang="en-US" dirty="0"/>
              <a:t>Example For View</a:t>
            </a:r>
          </a:p>
        </p:txBody>
      </p:sp>
      <p:pic>
        <p:nvPicPr>
          <p:cNvPr id="5" name="Picture 4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2583FFAF-AF94-45A7-B3FD-0A2F3DD3A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3099" y="-655838"/>
            <a:ext cx="8318377" cy="8169675"/>
          </a:xfrm>
          <a:prstGeom prst="rect">
            <a:avLst/>
          </a:prstGeom>
        </p:spPr>
      </p:pic>
      <p:pic>
        <p:nvPicPr>
          <p:cNvPr id="9" name="Picture 8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1EB0D10C-517C-41D8-A454-28DEED77A3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0139" y="816745"/>
            <a:ext cx="2867014" cy="527134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1B0AC74-3C12-45B7-87E3-79D1784A6144}"/>
              </a:ext>
            </a:extLst>
          </p:cNvPr>
          <p:cNvSpPr/>
          <p:nvPr/>
        </p:nvSpPr>
        <p:spPr>
          <a:xfrm>
            <a:off x="5619565" y="3568823"/>
            <a:ext cx="834501" cy="28408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FFFF00"/>
                </a:solidFill>
              </a:ln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62AC2E-6D17-43A3-83BE-1100EF5B1DFC}"/>
              </a:ext>
            </a:extLst>
          </p:cNvPr>
          <p:cNvSpPr/>
          <p:nvPr/>
        </p:nvSpPr>
        <p:spPr>
          <a:xfrm>
            <a:off x="6093041" y="4190260"/>
            <a:ext cx="722050" cy="15092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9A7740-802B-4292-994A-DC969061EE85}"/>
              </a:ext>
            </a:extLst>
          </p:cNvPr>
          <p:cNvSpPr/>
          <p:nvPr/>
        </p:nvSpPr>
        <p:spPr>
          <a:xfrm>
            <a:off x="6093041" y="4341181"/>
            <a:ext cx="361025" cy="15092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B29E301-C986-4ECC-8734-A61E18C556C8}"/>
              </a:ext>
            </a:extLst>
          </p:cNvPr>
          <p:cNvSpPr/>
          <p:nvPr/>
        </p:nvSpPr>
        <p:spPr>
          <a:xfrm>
            <a:off x="5619565" y="4123944"/>
            <a:ext cx="361025" cy="36815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2C38853-41A5-4E50-B8E9-776A8986EABA}"/>
              </a:ext>
            </a:extLst>
          </p:cNvPr>
          <p:cNvSpPr/>
          <p:nvPr/>
        </p:nvSpPr>
        <p:spPr>
          <a:xfrm>
            <a:off x="7941727" y="4123944"/>
            <a:ext cx="361025" cy="36815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99B125D-BD2E-49C9-A5B6-5546032524EE}"/>
              </a:ext>
            </a:extLst>
          </p:cNvPr>
          <p:cNvSpPr/>
          <p:nvPr/>
        </p:nvSpPr>
        <p:spPr>
          <a:xfrm>
            <a:off x="7443216" y="1014984"/>
            <a:ext cx="963937" cy="36815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370F868-1F74-4FA5-A628-BA2A0E98C219}"/>
              </a:ext>
            </a:extLst>
          </p:cNvPr>
          <p:cNvSpPr/>
          <p:nvPr/>
        </p:nvSpPr>
        <p:spPr>
          <a:xfrm>
            <a:off x="5619565" y="1014984"/>
            <a:ext cx="2683187" cy="283792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601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45F4AE2-F0A7-4899-ADA1-ED99B5D2D7C7}"/>
              </a:ext>
            </a:extLst>
          </p:cNvPr>
          <p:cNvSpPr txBox="1">
            <a:spLocks/>
          </p:cNvSpPr>
          <p:nvPr/>
        </p:nvSpPr>
        <p:spPr>
          <a:xfrm>
            <a:off x="568171" y="-228601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Layouts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92B9F05-4221-40C9-A8FB-315F41FE9B67}"/>
              </a:ext>
            </a:extLst>
          </p:cNvPr>
          <p:cNvSpPr txBox="1">
            <a:spLocks/>
          </p:cNvSpPr>
          <p:nvPr/>
        </p:nvSpPr>
        <p:spPr>
          <a:xfrm>
            <a:off x="1570963" y="1033272"/>
            <a:ext cx="1885469" cy="5181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Linear Layout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E8FA5B4-59E5-44D2-8AE7-6028931E9EB4}"/>
              </a:ext>
            </a:extLst>
          </p:cNvPr>
          <p:cNvSpPr txBox="1">
            <a:spLocks/>
          </p:cNvSpPr>
          <p:nvPr/>
        </p:nvSpPr>
        <p:spPr>
          <a:xfrm>
            <a:off x="8183880" y="1033272"/>
            <a:ext cx="1985491" cy="5181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Relative Layout</a:t>
            </a:r>
          </a:p>
        </p:txBody>
      </p:sp>
      <p:pic>
        <p:nvPicPr>
          <p:cNvPr id="10" name="Picture 9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F5082322-9520-4870-8C4B-23F78DCAC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38717" y="914400"/>
            <a:ext cx="7134717" cy="6462277"/>
          </a:xfrm>
          <a:prstGeom prst="rect">
            <a:avLst/>
          </a:prstGeom>
        </p:spPr>
      </p:pic>
      <p:pic>
        <p:nvPicPr>
          <p:cNvPr id="11" name="Picture 10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8B10AB51-A73C-49B7-9D96-0EA8E2422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9266" y="914399"/>
            <a:ext cx="7134717" cy="6462277"/>
          </a:xfrm>
          <a:prstGeom prst="rect">
            <a:avLst/>
          </a:prstGeom>
        </p:spPr>
      </p:pic>
      <p:pic>
        <p:nvPicPr>
          <p:cNvPr id="13" name="Picture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690A833-E94D-4CAF-BE7E-60E8C5976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6136" y="2057398"/>
            <a:ext cx="2478024" cy="4105657"/>
          </a:xfrm>
          <a:prstGeom prst="rect">
            <a:avLst/>
          </a:prstGeom>
        </p:spPr>
      </p:pic>
      <p:pic>
        <p:nvPicPr>
          <p:cNvPr id="15" name="Picture 14" descr="A screen shot of a social media post&#10;&#10;Description generated with high confidence">
            <a:extLst>
              <a:ext uri="{FF2B5EF4-FFF2-40B4-BE49-F238E27FC236}">
                <a16:creationId xmlns:a16="http://schemas.microsoft.com/office/drawing/2014/main" id="{9D73F8BC-B5F0-4C5B-ACF4-6F0AFBCCCD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1016" y="2057397"/>
            <a:ext cx="2488114" cy="410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31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827A2-6266-47FD-97DD-AC7677CE4B58}"/>
              </a:ext>
            </a:extLst>
          </p:cNvPr>
          <p:cNvSpPr txBox="1">
            <a:spLocks/>
          </p:cNvSpPr>
          <p:nvPr/>
        </p:nvSpPr>
        <p:spPr>
          <a:xfrm>
            <a:off x="914400" y="-162588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dp</a:t>
            </a:r>
            <a:r>
              <a:rPr lang="en-US" dirty="0"/>
              <a:t>(density pixels) </a:t>
            </a:r>
          </a:p>
        </p:txBody>
      </p:sp>
      <p:pic>
        <p:nvPicPr>
          <p:cNvPr id="3" name="Picture 2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20619BB7-EB7A-44CD-A6E7-83FB3FB1C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38717" y="914400"/>
            <a:ext cx="7134717" cy="6462277"/>
          </a:xfrm>
          <a:prstGeom prst="rect">
            <a:avLst/>
          </a:prstGeom>
        </p:spPr>
      </p:pic>
      <p:pic>
        <p:nvPicPr>
          <p:cNvPr id="4" name="Picture 3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9200EE0C-4BCC-4045-BF39-AFAF31DA2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914400"/>
            <a:ext cx="7134717" cy="646227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31564EA-C729-49CB-8B49-64614920B07F}"/>
              </a:ext>
            </a:extLst>
          </p:cNvPr>
          <p:cNvSpPr/>
          <p:nvPr/>
        </p:nvSpPr>
        <p:spPr>
          <a:xfrm>
            <a:off x="8049117" y="2141119"/>
            <a:ext cx="2459854" cy="40748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60EFB3-C8C7-44E4-8EA4-A14BA6838A48}"/>
              </a:ext>
            </a:extLst>
          </p:cNvPr>
          <p:cNvCxnSpPr>
            <a:cxnSpLocks/>
          </p:cNvCxnSpPr>
          <p:nvPr/>
        </p:nvCxnSpPr>
        <p:spPr>
          <a:xfrm>
            <a:off x="1313895" y="4168066"/>
            <a:ext cx="2441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A8777D-C0B4-4166-AF53-67D0220EEE29}"/>
              </a:ext>
            </a:extLst>
          </p:cNvPr>
          <p:cNvCxnSpPr/>
          <p:nvPr/>
        </p:nvCxnSpPr>
        <p:spPr>
          <a:xfrm>
            <a:off x="8088312" y="4168066"/>
            <a:ext cx="2441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5F34CEB-32EA-460D-9066-4CCEE26F3E9B}"/>
              </a:ext>
            </a:extLst>
          </p:cNvPr>
          <p:cNvSpPr txBox="1"/>
          <p:nvPr/>
        </p:nvSpPr>
        <p:spPr>
          <a:xfrm>
            <a:off x="8620971" y="3059668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1280X720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1E1895-0111-494A-B397-D69C3518EA7A}"/>
              </a:ext>
            </a:extLst>
          </p:cNvPr>
          <p:cNvSpPr txBox="1"/>
          <p:nvPr/>
        </p:nvSpPr>
        <p:spPr>
          <a:xfrm>
            <a:off x="8620971" y="4990060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1280X720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C4F4EF-0778-4900-A0F1-EFFE025160DD}"/>
              </a:ext>
            </a:extLst>
          </p:cNvPr>
          <p:cNvSpPr txBox="1"/>
          <p:nvPr/>
        </p:nvSpPr>
        <p:spPr>
          <a:xfrm>
            <a:off x="1439662" y="1226945"/>
            <a:ext cx="2182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2160X1920 Phone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1922CD-BFD8-4F75-968B-96EF0E4E47FF}"/>
              </a:ext>
            </a:extLst>
          </p:cNvPr>
          <p:cNvSpPr txBox="1"/>
          <p:nvPr/>
        </p:nvSpPr>
        <p:spPr>
          <a:xfrm>
            <a:off x="8244440" y="1196673"/>
            <a:ext cx="2131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1920X1080 Phone</a:t>
            </a:r>
          </a:p>
        </p:txBody>
      </p:sp>
      <p:pic>
        <p:nvPicPr>
          <p:cNvPr id="16" name="Picture 1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44CB28E-402E-47F6-B590-2952E9C7E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057400"/>
            <a:ext cx="2466483" cy="4281256"/>
          </a:xfrm>
          <a:prstGeom prst="rect">
            <a:avLst/>
          </a:prstGeom>
        </p:spPr>
      </p:pic>
      <p:pic>
        <p:nvPicPr>
          <p:cNvPr id="18" name="Picture 1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627FA6C-2A50-43BD-B98C-51A166B6EF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9116" y="2057400"/>
            <a:ext cx="2480555" cy="428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88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827A2-6266-47FD-97DD-AC7677CE4B58}"/>
              </a:ext>
            </a:extLst>
          </p:cNvPr>
          <p:cNvSpPr txBox="1">
            <a:spLocks/>
          </p:cNvSpPr>
          <p:nvPr/>
        </p:nvSpPr>
        <p:spPr>
          <a:xfrm>
            <a:off x="914400" y="-162588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dp</a:t>
            </a:r>
            <a:r>
              <a:rPr lang="en-US" dirty="0"/>
              <a:t>(density pixels) </a:t>
            </a:r>
          </a:p>
        </p:txBody>
      </p:sp>
      <p:pic>
        <p:nvPicPr>
          <p:cNvPr id="3" name="Picture 2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20619BB7-EB7A-44CD-A6E7-83FB3FB1C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38717" y="914400"/>
            <a:ext cx="7134717" cy="6462277"/>
          </a:xfrm>
          <a:prstGeom prst="rect">
            <a:avLst/>
          </a:prstGeom>
        </p:spPr>
      </p:pic>
      <p:pic>
        <p:nvPicPr>
          <p:cNvPr id="4" name="Picture 3" descr="Screen of a cell phone&#10;&#10;Description generated with very high confidence">
            <a:extLst>
              <a:ext uri="{FF2B5EF4-FFF2-40B4-BE49-F238E27FC236}">
                <a16:creationId xmlns:a16="http://schemas.microsoft.com/office/drawing/2014/main" id="{9200EE0C-4BCC-4045-BF39-AFAF31DA2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914400"/>
            <a:ext cx="7134717" cy="64622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851FA2-5EE6-40B8-BEAC-0581B89EA143}"/>
              </a:ext>
            </a:extLst>
          </p:cNvPr>
          <p:cNvSpPr/>
          <p:nvPr/>
        </p:nvSpPr>
        <p:spPr>
          <a:xfrm>
            <a:off x="1313895" y="2130641"/>
            <a:ext cx="2441359" cy="40748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1564EA-C729-49CB-8B49-64614920B07F}"/>
              </a:ext>
            </a:extLst>
          </p:cNvPr>
          <p:cNvSpPr/>
          <p:nvPr/>
        </p:nvSpPr>
        <p:spPr>
          <a:xfrm>
            <a:off x="8049117" y="2141119"/>
            <a:ext cx="2459854" cy="40748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60EFB3-C8C7-44E4-8EA4-A14BA6838A48}"/>
              </a:ext>
            </a:extLst>
          </p:cNvPr>
          <p:cNvCxnSpPr>
            <a:stCxn id="5" idx="1"/>
            <a:endCxn id="5" idx="3"/>
          </p:cNvCxnSpPr>
          <p:nvPr/>
        </p:nvCxnSpPr>
        <p:spPr>
          <a:xfrm>
            <a:off x="1313895" y="4168066"/>
            <a:ext cx="2441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A8777D-C0B4-4166-AF53-67D0220EEE29}"/>
              </a:ext>
            </a:extLst>
          </p:cNvPr>
          <p:cNvCxnSpPr/>
          <p:nvPr/>
        </p:nvCxnSpPr>
        <p:spPr>
          <a:xfrm>
            <a:off x="8088312" y="4168066"/>
            <a:ext cx="24413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4F4DD1-F365-4B85-B99C-AC5387F293AC}"/>
              </a:ext>
            </a:extLst>
          </p:cNvPr>
          <p:cNvSpPr txBox="1"/>
          <p:nvPr/>
        </p:nvSpPr>
        <p:spPr>
          <a:xfrm>
            <a:off x="1828799" y="3059668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1920X1080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F34CEB-32EA-460D-9066-4CCEE26F3E9B}"/>
              </a:ext>
            </a:extLst>
          </p:cNvPr>
          <p:cNvSpPr txBox="1"/>
          <p:nvPr/>
        </p:nvSpPr>
        <p:spPr>
          <a:xfrm>
            <a:off x="8620971" y="3059668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1280X720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01EBBD-EF85-4B43-94EB-C0C0715D58D3}"/>
              </a:ext>
            </a:extLst>
          </p:cNvPr>
          <p:cNvSpPr txBox="1"/>
          <p:nvPr/>
        </p:nvSpPr>
        <p:spPr>
          <a:xfrm>
            <a:off x="1828798" y="5002113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1920X1080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1E1895-0111-494A-B397-D69C3518EA7A}"/>
              </a:ext>
            </a:extLst>
          </p:cNvPr>
          <p:cNvSpPr txBox="1"/>
          <p:nvPr/>
        </p:nvSpPr>
        <p:spPr>
          <a:xfrm>
            <a:off x="8620971" y="4990060"/>
            <a:ext cx="1376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1280X720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C4F4EF-0778-4900-A0F1-EFFE025160DD}"/>
              </a:ext>
            </a:extLst>
          </p:cNvPr>
          <p:cNvSpPr txBox="1"/>
          <p:nvPr/>
        </p:nvSpPr>
        <p:spPr>
          <a:xfrm>
            <a:off x="1439662" y="1226945"/>
            <a:ext cx="2182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2160X1920 Phone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1922CD-BFD8-4F75-968B-96EF0E4E47FF}"/>
              </a:ext>
            </a:extLst>
          </p:cNvPr>
          <p:cNvSpPr txBox="1"/>
          <p:nvPr/>
        </p:nvSpPr>
        <p:spPr>
          <a:xfrm>
            <a:off x="8244440" y="1196673"/>
            <a:ext cx="2131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1920X1080 Phone</a:t>
            </a:r>
          </a:p>
        </p:txBody>
      </p:sp>
    </p:spTree>
    <p:extLst>
      <p:ext uri="{BB962C8B-B14F-4D97-AF65-F5344CB8AC3E}">
        <p14:creationId xmlns:p14="http://schemas.microsoft.com/office/powerpoint/2010/main" val="383513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14400" y="130375"/>
            <a:ext cx="9601200" cy="1143000"/>
          </a:xfrm>
        </p:spPr>
        <p:txBody>
          <a:bodyPr/>
          <a:lstStyle/>
          <a:p>
            <a:r>
              <a:rPr lang="en-US" dirty="0"/>
              <a:t>Padding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57D886-2601-4F02-97CE-CA5FBE40257F}"/>
              </a:ext>
            </a:extLst>
          </p:cNvPr>
          <p:cNvSpPr txBox="1"/>
          <p:nvPr/>
        </p:nvSpPr>
        <p:spPr>
          <a:xfrm>
            <a:off x="861129" y="2994557"/>
            <a:ext cx="37552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HELLO WORLD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66EB7B-0E44-4447-8BF2-01B89D190BA1}"/>
              </a:ext>
            </a:extLst>
          </p:cNvPr>
          <p:cNvSpPr txBox="1"/>
          <p:nvPr/>
        </p:nvSpPr>
        <p:spPr>
          <a:xfrm>
            <a:off x="1402671" y="4168702"/>
            <a:ext cx="1944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Before Padding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03F9ABF1-D3D2-4F78-8C8C-B292F1D39851}"/>
              </a:ext>
            </a:extLst>
          </p:cNvPr>
          <p:cNvSpPr/>
          <p:nvPr/>
        </p:nvSpPr>
        <p:spPr>
          <a:xfrm rot="16200000">
            <a:off x="5404191" y="1556464"/>
            <a:ext cx="523219" cy="3399401"/>
          </a:xfrm>
          <a:prstGeom prst="down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5C5EC3-FC54-4433-BCE9-22622DFBA44D}"/>
              </a:ext>
            </a:extLst>
          </p:cNvPr>
          <p:cNvSpPr txBox="1"/>
          <p:nvPr/>
        </p:nvSpPr>
        <p:spPr>
          <a:xfrm>
            <a:off x="8575829" y="2994556"/>
            <a:ext cx="3712341" cy="523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HELLO WORLD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EED1DCC-69A5-48ED-B52D-3BCFA5019ED3}"/>
              </a:ext>
            </a:extLst>
          </p:cNvPr>
          <p:cNvSpPr/>
          <p:nvPr/>
        </p:nvSpPr>
        <p:spPr>
          <a:xfrm>
            <a:off x="7801988" y="2479368"/>
            <a:ext cx="3844031" cy="1553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DB9E34-0622-4E45-BAB2-B261867930B4}"/>
              </a:ext>
            </a:extLst>
          </p:cNvPr>
          <p:cNvSpPr txBox="1"/>
          <p:nvPr/>
        </p:nvSpPr>
        <p:spPr>
          <a:xfrm>
            <a:off x="8327253" y="2984442"/>
            <a:ext cx="37552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HELLO WORLD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3C6D81-A604-41B1-ADBA-F5F2023A09EB}"/>
              </a:ext>
            </a:extLst>
          </p:cNvPr>
          <p:cNvSpPr txBox="1"/>
          <p:nvPr/>
        </p:nvSpPr>
        <p:spPr>
          <a:xfrm>
            <a:off x="8751898" y="4168702"/>
            <a:ext cx="1944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After Padding</a:t>
            </a:r>
          </a:p>
        </p:txBody>
      </p:sp>
    </p:spTree>
    <p:extLst>
      <p:ext uri="{BB962C8B-B14F-4D97-AF65-F5344CB8AC3E}">
        <p14:creationId xmlns:p14="http://schemas.microsoft.com/office/powerpoint/2010/main" val="27615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2396</TotalTime>
  <Words>169</Words>
  <Application>Microsoft Office PowerPoint</Application>
  <PresentationFormat>Widescreen</PresentationFormat>
  <Paragraphs>74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Diamond Grid 16x9</vt:lpstr>
      <vt:lpstr> Android </vt:lpstr>
      <vt:lpstr>Android Studio </vt:lpstr>
      <vt:lpstr>Android SDK </vt:lpstr>
      <vt:lpstr>Views- </vt:lpstr>
      <vt:lpstr>Example For View</vt:lpstr>
      <vt:lpstr>PowerPoint Presentation</vt:lpstr>
      <vt:lpstr>PowerPoint Presentation</vt:lpstr>
      <vt:lpstr>PowerPoint Presentation</vt:lpstr>
      <vt:lpstr>Padding </vt:lpstr>
      <vt:lpstr>Layout_margin</vt:lpstr>
      <vt:lpstr>Create this layout</vt:lpstr>
      <vt:lpstr>Create this Activity-</vt:lpstr>
      <vt:lpstr>Layout_marginBottom</vt:lpstr>
      <vt:lpstr>Create this layout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Ashfaq Nisar</dc:creator>
  <cp:lastModifiedBy>Ashfaq Nisar</cp:lastModifiedBy>
  <cp:revision>42</cp:revision>
  <dcterms:created xsi:type="dcterms:W3CDTF">2017-09-15T19:01:32Z</dcterms:created>
  <dcterms:modified xsi:type="dcterms:W3CDTF">2017-12-30T10:17:25Z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